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11BF4-E54F-4F9A-BD6D-C57341F34BB9}" type="datetimeFigureOut">
              <a:rPr lang="pt-PT" smtClean="0"/>
              <a:t>01-07-2012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3B3C8-4329-4520-8F64-C01CD1BB2CB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20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3B3C8-4329-4520-8F64-C01CD1BB2CBF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167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145E2-D96D-4121-A27D-A593B72A6D83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401-90F9-4E61-9443-0D46282283ED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AB303-8EDE-4BB7-A17B-07539218E13B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D18C-7776-43D4-AA9C-9DCA16095281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7803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A15F-9FFC-4FE0-A220-52CAD3BCD7C9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0983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736B9-C89C-48A7-9789-6243041F6FA3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8921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9DB88-2413-4D9F-9387-7CF9EE486787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3281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95BA-312D-4E46-AADD-77E9AE593D5A}" type="datetime1">
              <a:rPr lang="pt-PT" smtClean="0"/>
              <a:t>01-07-2012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6861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80DD5-DB4D-4A7D-A6DA-36BE3D372F74}" type="datetime1">
              <a:rPr lang="pt-PT" smtClean="0"/>
              <a:t>01-07-2012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6243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C9CB-97CD-445A-BEFF-80E048386D45}" type="datetime1">
              <a:rPr lang="pt-PT" smtClean="0"/>
              <a:t>01-07-2012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4113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AB8A1-DD97-4043-9459-FD8BA7A8EE40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719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0F91-C379-4449-AF39-5BA4889500FF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6D197-81BC-4D45-B24C-F264D9AD39CE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14035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D99B-14D7-4369-89BD-CDF0B49A9D66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5361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C177-269A-4899-B6A4-00014D0E42E9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212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8E4C7-92EB-40AC-8C71-29B4DEEDC7E7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0800-837A-42D3-8DFC-4376D1D49B08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8DBB-2767-48F2-AD7E-B8A78852CDA7}" type="datetime1">
              <a:rPr lang="pt-PT" smtClean="0"/>
              <a:t>01-07-2012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3E61-C58D-4B3D-9D6E-8CC7F6B77BC0}" type="datetime1">
              <a:rPr lang="pt-PT" smtClean="0"/>
              <a:t>01-07-2012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63B78-85E5-41D0-BE86-79837672102F}" type="datetime1">
              <a:rPr lang="pt-PT" smtClean="0"/>
              <a:t>01-07-2012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C567-C84B-4AC2-AB51-681651D3E748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7334-654D-4EF5-8D79-D84DDA58FE8C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53284-D739-4A38-B4D2-4D91FDD2673D}" type="slidenum">
              <a:rPr lang="pt-PT" smtClean="0"/>
              <a:t>‹nº›</a:t>
            </a:fld>
            <a:endParaRPr lang="pt-PT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pt-PT" smtClean="0"/>
              <a:t>Clique no ícone para adicionar uma imagem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9592" y="675724"/>
            <a:ext cx="7510925" cy="924475"/>
          </a:xfrm>
          <a:prstGeom prst="rect">
            <a:avLst/>
          </a:prstGeom>
          <a:solidFill>
            <a:schemeClr val="tx2">
              <a:lumMod val="50000"/>
              <a:alpha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dirty="0" smtClean="0"/>
              <a:t>Riscos / Catástrofes Naturais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B108B-1C8D-4272-88B3-FE32B267C153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dirty="0" smtClean="0"/>
              <a:t>Sónia Rodrigues</a:t>
            </a:r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dirty="0" smtClean="0"/>
              <a:t>1</a:t>
            </a:r>
            <a:endParaRPr lang="pt-PT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F26E4-6138-44EC-9082-5BB6BB95D97A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Sónia Rodrigues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115EF-C37D-4A53-A172-64F23EF4495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363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848872" cy="1470025"/>
          </a:xfrm>
        </p:spPr>
        <p:txBody>
          <a:bodyPr/>
          <a:lstStyle/>
          <a:p>
            <a:r>
              <a:rPr lang="pt-PT" sz="3600" dirty="0"/>
              <a:t>Riscos / Catástrofes Naturais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8126413" cy="391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A07FB-B994-4E5D-BC3D-516DACF0A9E5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756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Riscos = Catástrofes Naturais?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5" y="1772816"/>
            <a:ext cx="3960440" cy="4085982"/>
          </a:xfrm>
          <a:solidFill>
            <a:schemeClr val="tx2">
              <a:lumMod val="50000"/>
              <a:alpha val="78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b="1" dirty="0">
                <a:solidFill>
                  <a:srgbClr val="006600"/>
                </a:solidFill>
                <a:latin typeface="Arial Black" pitchFamily="34" charset="0"/>
              </a:rPr>
              <a:t>Risco Natural </a:t>
            </a:r>
          </a:p>
          <a:p>
            <a:pPr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/>
              <a:t>Todo o perigo que pode ameaçar o Homem</a:t>
            </a:r>
          </a:p>
          <a:p>
            <a:pPr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/>
              <a:t>Resultante de um fenómeno natural como </a:t>
            </a:r>
            <a:r>
              <a:rPr lang="pt-PT" dirty="0" smtClean="0"/>
              <a:t>seja:</a:t>
            </a:r>
          </a:p>
          <a:p>
            <a:pPr marL="649287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 smtClean="0"/>
              <a:t>Sismo</a:t>
            </a:r>
            <a:endParaRPr lang="pt-PT" dirty="0"/>
          </a:p>
          <a:p>
            <a:pPr marL="649288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 smtClean="0"/>
              <a:t>Furacão</a:t>
            </a:r>
            <a:endParaRPr lang="pt-PT" dirty="0"/>
          </a:p>
          <a:p>
            <a:pPr marL="649288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/>
              <a:t>Avalanche</a:t>
            </a:r>
          </a:p>
          <a:p>
            <a:pPr marL="649288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/>
              <a:t>Inundação</a:t>
            </a:r>
          </a:p>
          <a:p>
            <a:pPr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/>
              <a:t>Também existem fenómenos artificiais como:</a:t>
            </a:r>
          </a:p>
          <a:p>
            <a:pPr marL="6286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 smtClean="0"/>
              <a:t>Poluição</a:t>
            </a:r>
            <a:endParaRPr lang="pt-PT" dirty="0"/>
          </a:p>
          <a:p>
            <a:pPr marL="6286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dirty="0" smtClean="0"/>
              <a:t>Incêndios</a:t>
            </a:r>
            <a:endParaRPr lang="pt-PT" dirty="0"/>
          </a:p>
          <a:p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4644008" y="1628800"/>
            <a:ext cx="4104456" cy="4293483"/>
          </a:xfrm>
          <a:prstGeom prst="rect">
            <a:avLst/>
          </a:prstGeom>
          <a:solidFill>
            <a:schemeClr val="tx2">
              <a:lumMod val="50000"/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rgbClr val="663300"/>
                </a:solidFill>
                <a:latin typeface="Arial Black" pitchFamily="34" charset="0"/>
              </a:rPr>
              <a:t>Catástrofe</a:t>
            </a:r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 smtClean="0"/>
              <a:t>Acontecimento súbito </a:t>
            </a:r>
          </a:p>
          <a:p>
            <a:pPr>
              <a:buClr>
                <a:schemeClr val="tx1"/>
              </a:buClr>
            </a:pPr>
            <a:endParaRPr lang="pt-PT" sz="1700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/>
              <a:t>S</a:t>
            </a:r>
            <a:r>
              <a:rPr lang="pt-PT" sz="1700" dirty="0" smtClean="0"/>
              <a:t>empre imprevisível</a:t>
            </a:r>
          </a:p>
          <a:p>
            <a:pPr>
              <a:buClr>
                <a:schemeClr val="tx1"/>
              </a:buClr>
            </a:pPr>
            <a:endParaRPr lang="pt-PT" sz="1700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 smtClean="0"/>
              <a:t>De origem natural ou artificial</a:t>
            </a:r>
          </a:p>
          <a:p>
            <a:pPr>
              <a:buClr>
                <a:schemeClr val="tx1"/>
              </a:buClr>
            </a:pPr>
            <a:endParaRPr lang="pt-PT" sz="1700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/>
              <a:t>P</a:t>
            </a:r>
            <a:r>
              <a:rPr lang="pt-PT" sz="1700" dirty="0" smtClean="0"/>
              <a:t>rovoca vitimas e danos materiais</a:t>
            </a:r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endParaRPr lang="pt-PT" sz="1700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 smtClean="0"/>
              <a:t>Afeta gravemente a segurança das pessoas, as condições de vida das populações </a:t>
            </a:r>
          </a:p>
          <a:p>
            <a:pPr>
              <a:buClr>
                <a:schemeClr val="tx1"/>
              </a:buClr>
            </a:pPr>
            <a:endParaRPr lang="pt-PT" sz="1700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700" dirty="0"/>
              <a:t>T</a:t>
            </a:r>
            <a:r>
              <a:rPr lang="pt-PT" sz="1700" dirty="0" smtClean="0"/>
              <a:t>em consequências socioeconómicas para o país</a:t>
            </a:r>
            <a:endParaRPr lang="pt-PT" sz="17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20177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95D2-2034-4454-BC0A-88BEB1707129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60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2400" dirty="0"/>
              <a:t>Estes fenómenos têm diferentes causas naturais, que podem estar associadas:</a:t>
            </a:r>
            <a:br>
              <a:rPr lang="pt-PT" sz="2400" dirty="0"/>
            </a:br>
            <a:endParaRPr lang="pt-PT" sz="2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/>
              <a:t>A</a:t>
            </a:r>
            <a:r>
              <a:rPr lang="pt-PT" b="1" dirty="0" smtClean="0"/>
              <a:t>os </a:t>
            </a:r>
            <a:r>
              <a:rPr lang="pt-PT" b="1" dirty="0"/>
              <a:t>fenómenos atmosféricos – tempestades, furacões, tornados, vagas de calor e frio</a:t>
            </a:r>
          </a:p>
          <a:p>
            <a:r>
              <a:rPr lang="pt-PT" b="1" dirty="0" smtClean="0"/>
              <a:t>Á </a:t>
            </a:r>
            <a:r>
              <a:rPr lang="pt-PT" b="1" dirty="0"/>
              <a:t>agua – inundações, secas</a:t>
            </a:r>
          </a:p>
          <a:p>
            <a:r>
              <a:rPr lang="pt-PT" b="1" dirty="0" smtClean="0"/>
              <a:t>Aos </a:t>
            </a:r>
            <a:r>
              <a:rPr lang="pt-PT" b="1" dirty="0"/>
              <a:t>oceanos – tsunamis</a:t>
            </a:r>
          </a:p>
          <a:p>
            <a:r>
              <a:rPr lang="pt-PT" b="1" dirty="0" smtClean="0"/>
              <a:t>Aos </a:t>
            </a:r>
            <a:r>
              <a:rPr lang="pt-PT" b="1" dirty="0"/>
              <a:t>movimentos internos da Terra – sismos, vulcões</a:t>
            </a:r>
          </a:p>
          <a:p>
            <a:r>
              <a:rPr lang="pt-PT" b="1" dirty="0" smtClean="0"/>
              <a:t>Aos </a:t>
            </a:r>
            <a:r>
              <a:rPr lang="pt-PT" b="1" dirty="0"/>
              <a:t>declives – deslizamentos de terra, avalanches</a:t>
            </a:r>
          </a:p>
          <a:p>
            <a:endParaRPr lang="pt-PT" b="1" dirty="0"/>
          </a:p>
          <a:p>
            <a:r>
              <a:rPr lang="pt-PT" b="1" dirty="0"/>
              <a:t>Pode ainda haver uma combinação entre os riscos naturais e a </a:t>
            </a:r>
            <a:r>
              <a:rPr lang="pt-PT" b="1" dirty="0" smtClean="0"/>
              <a:t>ação </a:t>
            </a:r>
            <a:r>
              <a:rPr lang="pt-PT" b="1" dirty="0"/>
              <a:t>humana – </a:t>
            </a:r>
            <a:r>
              <a:rPr lang="pt-PT" b="1" dirty="0" err="1"/>
              <a:t>ex</a:t>
            </a:r>
            <a:r>
              <a:rPr lang="pt-PT" b="1" dirty="0"/>
              <a:t>: </a:t>
            </a:r>
            <a:r>
              <a:rPr lang="pt-PT" b="1" dirty="0" smtClean="0"/>
              <a:t>rutura </a:t>
            </a:r>
            <a:r>
              <a:rPr lang="pt-PT" b="1" dirty="0"/>
              <a:t>de uma barragem, levando a uma inundação</a:t>
            </a:r>
          </a:p>
          <a:p>
            <a:endParaRPr lang="pt-P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724400"/>
            <a:ext cx="201771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380" y="836712"/>
            <a:ext cx="251777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C302-31DC-4382-85A5-C81872AF41A7}" type="datetime1">
              <a:rPr lang="pt-PT" smtClean="0"/>
              <a:t>01-07-2012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Riscos e Catástrofes Naturais </a:t>
            </a:r>
            <a:r>
              <a:rPr lang="pt-PT" dirty="0" smtClean="0"/>
              <a:t> </a:t>
            </a:r>
            <a:r>
              <a:rPr lang="pt-PT" dirty="0"/>
              <a:t>Mundo </a:t>
            </a:r>
            <a:br>
              <a:rPr lang="pt-PT" dirty="0"/>
            </a:br>
            <a:endParaRPr lang="pt-PT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5904656" cy="533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A45A-867C-4DC4-8970-A7175F4C0952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88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1.Riscos Naturais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PT" b="1" dirty="0"/>
              <a:t>Quando ocorrem em áreas desabitadas não é considerada uma catástrofe (não ameaçou ninguém nem casou estragos)</a:t>
            </a:r>
          </a:p>
          <a:p>
            <a:r>
              <a:rPr lang="pt-PT" b="1" dirty="0"/>
              <a:t>Riscos naturais são diversos </a:t>
            </a:r>
            <a:r>
              <a:rPr lang="pt-PT" b="1" dirty="0" smtClean="0"/>
              <a:t>:</a:t>
            </a:r>
            <a:endParaRPr lang="pt-PT" b="1" dirty="0"/>
          </a:p>
          <a:p>
            <a:pPr marL="539750" indent="80963"/>
            <a:r>
              <a:rPr lang="pt-PT" b="1" dirty="0"/>
              <a:t>Sismos</a:t>
            </a:r>
          </a:p>
          <a:p>
            <a:pPr marL="539750" indent="80963"/>
            <a:r>
              <a:rPr lang="pt-PT" b="1" dirty="0"/>
              <a:t>Vulcões</a:t>
            </a:r>
          </a:p>
          <a:p>
            <a:pPr marL="539750" indent="80963"/>
            <a:r>
              <a:rPr lang="pt-PT" b="1" dirty="0"/>
              <a:t>Furacões</a:t>
            </a:r>
          </a:p>
          <a:p>
            <a:pPr marL="539750" indent="80963"/>
            <a:r>
              <a:rPr lang="pt-PT" b="1" dirty="0"/>
              <a:t>Inundações</a:t>
            </a:r>
          </a:p>
          <a:p>
            <a:pPr marL="539750" indent="80963"/>
            <a:r>
              <a:rPr lang="pt-PT" b="1" dirty="0"/>
              <a:t>Vagas de calor e Frio</a:t>
            </a:r>
          </a:p>
          <a:p>
            <a:pPr marL="539750" indent="80963"/>
            <a:r>
              <a:rPr lang="pt-PT" b="1" dirty="0"/>
              <a:t>Avalanches</a:t>
            </a:r>
          </a:p>
          <a:p>
            <a:pPr marL="539750" indent="80963"/>
            <a:r>
              <a:rPr lang="pt-PT" b="1" dirty="0"/>
              <a:t>Tsunamis</a:t>
            </a:r>
          </a:p>
          <a:p>
            <a:pPr marL="539750" indent="80963"/>
            <a:r>
              <a:rPr lang="pt-PT" b="1" dirty="0"/>
              <a:t>Secas</a:t>
            </a:r>
          </a:p>
          <a:p>
            <a:pPr marL="539750" indent="80963"/>
            <a:r>
              <a:rPr lang="pt-PT" b="1" dirty="0"/>
              <a:t>Deslizamentos de terra</a:t>
            </a:r>
          </a:p>
          <a:p>
            <a:endParaRPr lang="pt-PT" dirty="0"/>
          </a:p>
          <a:p>
            <a:endParaRPr lang="pt-P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80928"/>
            <a:ext cx="4035425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A9E3-A6A6-44D7-9EA3-8AA9DCC8568D}" type="datetime1">
              <a:rPr lang="pt-PT" smtClean="0"/>
              <a:t>01-07-2012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7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510925" cy="924475"/>
          </a:xfrm>
        </p:spPr>
        <p:txBody>
          <a:bodyPr/>
          <a:lstStyle/>
          <a:p>
            <a:r>
              <a:rPr lang="pt-PT" dirty="0"/>
              <a:t>1.1 Sismos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idx="1"/>
          </p:nvPr>
        </p:nvSpPr>
        <p:spPr bwMode="auto">
          <a:xfrm>
            <a:off x="270370" y="1078964"/>
            <a:ext cx="4642677" cy="262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pt-PT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</a:t>
            </a:r>
            <a:r>
              <a:rPr lang="pt-PT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que são?</a:t>
            </a:r>
          </a:p>
          <a:p>
            <a:pPr marL="0" indent="0" algn="just">
              <a:lnSpc>
                <a:spcPct val="75000"/>
              </a:lnSpc>
              <a:spcAft>
                <a:spcPct val="30000"/>
              </a:spcAft>
              <a:buClr>
                <a:schemeClr val="hlink"/>
              </a:buClr>
              <a:buSzPct val="70000"/>
              <a:buNone/>
            </a:pPr>
            <a:r>
              <a:rPr lang="pt-PT" b="1" dirty="0" smtClean="0"/>
              <a:t>Sismos </a:t>
            </a:r>
            <a:r>
              <a:rPr lang="pt-PT" b="1" dirty="0"/>
              <a:t>ou tremores de terra são movimentos oscilatórios bruscos e repentinos da crosta terrestre provocados pela irradiação das ondas sísmicas </a:t>
            </a:r>
          </a:p>
          <a:p>
            <a:pPr marL="342900" indent="-342900" algn="just">
              <a:lnSpc>
                <a:spcPct val="75000"/>
              </a:lnSpc>
              <a:spcAft>
                <a:spcPct val="3000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pt-PT" sz="1500" dirty="0">
              <a:effectLst>
                <a:outerShdw blurRad="38100" dist="38100" dir="2700000" algn="tl">
                  <a:srgbClr val="000000"/>
                </a:outerShdw>
              </a:effectLst>
              <a:latin typeface="Maiandra GD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6829">
            <a:off x="214005" y="3509323"/>
            <a:ext cx="3919537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707" y="548680"/>
            <a:ext cx="3621087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280978" y="2764572"/>
            <a:ext cx="48278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Causas</a:t>
            </a:r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500" b="1" dirty="0" smtClean="0"/>
              <a:t>São provocados pelo movimentos das placas litosféricas (tectónicas)</a:t>
            </a:r>
          </a:p>
          <a:p>
            <a:pPr>
              <a:buClr>
                <a:schemeClr val="tx1"/>
              </a:buClr>
            </a:pPr>
            <a:endParaRPr lang="pt-PT" sz="1500" b="1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500" b="1" dirty="0" smtClean="0"/>
              <a:t>É nas zonas de contacto das placas que ocorrem os sismos e as erupções vulcânicas</a:t>
            </a:r>
          </a:p>
          <a:p>
            <a:pPr>
              <a:buClr>
                <a:schemeClr val="tx1"/>
              </a:buClr>
            </a:pPr>
            <a:endParaRPr lang="pt-PT" sz="1500" b="1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500" b="1" dirty="0" smtClean="0"/>
              <a:t>Quando as placas colidem de frente ou deslizam, uma em relação à outra, verifica-se uma deformação e a </a:t>
            </a:r>
            <a:r>
              <a:rPr lang="pt-PT" sz="1500" b="1" dirty="0" err="1" smtClean="0"/>
              <a:t>fractura</a:t>
            </a:r>
            <a:r>
              <a:rPr lang="pt-PT" sz="1500" b="1" dirty="0" smtClean="0"/>
              <a:t> das rochas da crosta, seguido do deslocamento de grandes blocos rochosos</a:t>
            </a:r>
          </a:p>
          <a:p>
            <a:pPr>
              <a:buClr>
                <a:schemeClr val="tx1"/>
              </a:buClr>
            </a:pPr>
            <a:endParaRPr lang="pt-PT" sz="1500" b="1" dirty="0" smtClean="0"/>
          </a:p>
          <a:p>
            <a:pPr marL="285750" indent="-285750">
              <a:buClr>
                <a:schemeClr val="tx1"/>
              </a:buClr>
              <a:buFont typeface="Arial Black" pitchFamily="34" charset="0"/>
              <a:buChar char="●"/>
            </a:pPr>
            <a:r>
              <a:rPr lang="pt-PT" sz="1500" b="1" dirty="0" smtClean="0"/>
              <a:t>Da </a:t>
            </a:r>
            <a:r>
              <a:rPr lang="pt-PT" sz="1500" b="1" dirty="0" err="1" smtClean="0"/>
              <a:t>ruptura</a:t>
            </a:r>
            <a:r>
              <a:rPr lang="pt-PT" sz="1500" b="1" dirty="0" smtClean="0"/>
              <a:t> e deslocamento dos blocos surge a libertação </a:t>
            </a:r>
            <a:endParaRPr lang="pt-PT" sz="1500" b="1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C7F34-992F-43BE-A927-4CEAC9EE18E8}" type="datetime1">
              <a:rPr lang="pt-PT" smtClean="0"/>
              <a:t>01-07-2012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Sónia Rodrigues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70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TC102455519[[fn=Inverno]]</Template>
  <TotalTime>53</TotalTime>
  <Words>287</Words>
  <Application>Microsoft Office PowerPoint</Application>
  <PresentationFormat>Apresentação no Ecrã (4:3)</PresentationFormat>
  <Paragraphs>69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6</vt:i4>
      </vt:variant>
    </vt:vector>
  </HeadingPairs>
  <TitlesOfParts>
    <vt:vector size="8" baseType="lpstr">
      <vt:lpstr>Winter</vt:lpstr>
      <vt:lpstr>Modelo de apresentação personalizado</vt:lpstr>
      <vt:lpstr>Riscos / Catástrofes Naturais</vt:lpstr>
      <vt:lpstr>Riscos = Catástrofes Naturais?</vt:lpstr>
      <vt:lpstr>Estes fenómenos têm diferentes causas naturais, que podem estar associadas: </vt:lpstr>
      <vt:lpstr>Riscos e Catástrofes Naturais  Mundo  </vt:lpstr>
      <vt:lpstr>1.Riscos Naturais</vt:lpstr>
      <vt:lpstr>1.1 Sismos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Riscos / Catástrofes Naturais</dc:title>
  <dc:creator>Lino</dc:creator>
  <cp:lastModifiedBy>Lino</cp:lastModifiedBy>
  <cp:revision>6</cp:revision>
  <dcterms:created xsi:type="dcterms:W3CDTF">2012-07-01T17:44:35Z</dcterms:created>
  <dcterms:modified xsi:type="dcterms:W3CDTF">2012-07-01T18:37:35Z</dcterms:modified>
</cp:coreProperties>
</file>